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28"/>
  </p:normalViewPr>
  <p:slideViewPr>
    <p:cSldViewPr snapToGrid="0" snapToObjects="1">
      <p:cViewPr varScale="1">
        <p:scale>
          <a:sx n="79" d="100"/>
          <a:sy n="79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7939FE9-0B2E-4997-BA24-44FF9669B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0AE1028-7A43-40A3-A2EC-124FFB073D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3D3C9-ED3E-4430-A8CA-03711A676035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ACACB66-3B0A-415A-9449-9278044DA5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9B7EC22-6F70-469D-B720-84BF796C51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4CC5C-2831-4FAC-8076-6410B257E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83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67E2B-6215-4DB6-B113-75ACD1123374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C8106-034A-47C1-ADA6-0A1F9E0E74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8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7962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42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49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0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65941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9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9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79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7/6/2021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3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451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393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0151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7" y="1191046"/>
            <a:ext cx="8361229" cy="2098226"/>
          </a:xfrm>
        </p:spPr>
        <p:txBody>
          <a:bodyPr/>
          <a:lstStyle/>
          <a:p>
            <a:r>
              <a:rPr lang="en-US" smtClean="0"/>
              <a:t>STIs </a:t>
            </a:r>
            <a:r>
              <a:rPr lang="en-US" dirty="0"/>
              <a:t>and STDs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6210" y="2467706"/>
            <a:ext cx="6831673" cy="2969926"/>
          </a:xfrm>
        </p:spPr>
        <p:txBody>
          <a:bodyPr>
            <a:normAutofit/>
          </a:bodyPr>
          <a:lstStyle/>
          <a:p>
            <a:r>
              <a:rPr lang="en-US" sz="2900" dirty="0"/>
              <a:t>Student’s Name </a:t>
            </a:r>
          </a:p>
          <a:p>
            <a:r>
              <a:rPr lang="en-US" sz="2900" dirty="0"/>
              <a:t>Professors Name</a:t>
            </a:r>
          </a:p>
          <a:p>
            <a:r>
              <a:rPr lang="en-US" sz="2900" dirty="0"/>
              <a:t>Course Code </a:t>
            </a:r>
          </a:p>
          <a:p>
            <a:r>
              <a:rPr lang="en-US" sz="2900" dirty="0"/>
              <a:t>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6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9328" y="82808"/>
            <a:ext cx="11472672" cy="6606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Chlamydia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Chlamydia is a sexually transmitted disease that increases the risk of a woman being infertile if left 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untreated </a:t>
            </a:r>
            <a:r>
              <a:rPr lang="en-US" sz="2000" dirty="0"/>
              <a:t>(CDC, 2017)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It is normally caused by </a:t>
            </a:r>
            <a:r>
              <a:rPr lang="en-US" sz="2000" b="1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Chlamydia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trachomatis; it can also cause urethritis and </a:t>
            </a:r>
            <a:r>
              <a:rPr lang="en-US" sz="2000" dirty="0" err="1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proctitis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in both women and men. Chlamydia is normally spread by having vaginal, anal, and oral sex with someone who has chlamydia.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Chlamydia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is easily cured, and experts recommend seeking treatment immediately to avoid the dire consequences of having an untreated STD.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Persons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with chlamydia are advised to abstain from sexual activities during the seven-day course of first treatment or the first dose. If the symptoms do not secede after administering antibiotics, the infected person is advised to seek further medical care.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two most common antibiotics normally given for the treatment of the disease are azithromycin, given as two to four tablets at once and, doxycycline given as two capsules a day for a week. 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7136" y="0"/>
            <a:ext cx="11399520" cy="6042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 is a serious sexually transmitted infection that can cause serious damage to a person's body if left untreated for 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long </a:t>
            </a:r>
            <a:r>
              <a:rPr lang="en-US" sz="2000" dirty="0"/>
              <a:t>(CDC, 2017)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 is normally spread when a person comes into direct contact with a sore of an infected person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 is divided into stages, primary, secondary, tertiary, and latent. Syphilis is caused by a bacteria called </a:t>
            </a:r>
            <a:r>
              <a:rPr lang="en-US" sz="2000" dirty="0" err="1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Treponema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pallidum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The symptoms of syphilis depend on the stage of the disease. A person infected with syphilis at the primary stage generally has sores at the site of the infection; these sores are usually firm round and painless.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symptoms for the secondary stage are skin rash, swollen lymph nodes, and fever, which usually appears to be mild. The latent stage presents no symptoms at all.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Tertiary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 is severe, and a doctor might need to run tests and, if untreated, can affect body organs such as the brain and heart.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2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1520" y="0"/>
            <a:ext cx="11460480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Syphilis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can be cured by getting the right treatment with the right antibiotics; however, damage that might have been done may not be undone.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CDC’s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Division of STD Prevention and the Association of Public Health Laboratories have a Syphilis Serum Repository. </a:t>
            </a:r>
            <a:endParaRPr lang="en-US" sz="20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can be used in the development of syphilis diagnostic tests at request. After diagnosis,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single intramuscular injection of long-acting </a:t>
            </a:r>
            <a:r>
              <a:rPr lang="en-US" sz="2000" dirty="0" err="1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Benzathine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penicillin G is administered to cure the STI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Gonorrhea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Gonorrhea is a very common sexually transmitted disease among the young population that can cause serious effects if left </a:t>
            </a:r>
            <a:r>
              <a:rPr lang="en-US" sz="2000" dirty="0" smtClean="0"/>
              <a:t>untreated </a:t>
            </a:r>
            <a:r>
              <a:rPr lang="en-US" sz="2000" dirty="0"/>
              <a:t>(CDC, 2017)</a:t>
            </a:r>
            <a:r>
              <a:rPr lang="en-US" sz="2000" dirty="0" smtClean="0"/>
              <a:t>. </a:t>
            </a:r>
            <a:r>
              <a:rPr lang="en-US" sz="2000" dirty="0"/>
              <a:t>It is transmitted when an infected person has oral, vaginal, or anal sex with a person infected with the disease.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Neisseria </a:t>
            </a:r>
            <a:r>
              <a:rPr lang="en-US" sz="2000" dirty="0" err="1"/>
              <a:t>gonorrhoeae</a:t>
            </a:r>
            <a:r>
              <a:rPr lang="en-US" sz="2000" dirty="0"/>
              <a:t> bacterium causes it. Some men may not show symptoms at all; however, when they do, the symptoms include the following. Painful sensation while urinating, a white, yellowish or greenish discharge, and in some cases painful swollen testicles.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.  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0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1520" y="0"/>
            <a:ext cx="114604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Unlike men, most women do not have symptoms. If they have, the symptoms are mild, and they include painful sensation while urinating, increased vaginal discharge, and vaginal bleeding between periods.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For </a:t>
            </a:r>
            <a:r>
              <a:rPr lang="en-US" sz="2000" dirty="0"/>
              <a:t>the treatment of gonorrhea, CDC recommends that an intramuscular ceftriaxone dose of 500 mg is </a:t>
            </a:r>
            <a:r>
              <a:rPr lang="en-US" sz="2000" dirty="0" smtClean="0"/>
              <a:t>administered.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HIV	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Human Immunodeficiency Virus is a virus that normally attacks the body’s immune system and eventually leads to </a:t>
            </a:r>
            <a:r>
              <a:rPr lang="en-US" sz="2000" dirty="0" smtClean="0"/>
              <a:t>AIDS </a:t>
            </a:r>
            <a:r>
              <a:rPr lang="en-US" sz="2000" dirty="0"/>
              <a:t>(CDC, 2017)</a:t>
            </a:r>
            <a:r>
              <a:rPr lang="en-US" sz="2000" dirty="0" smtClean="0"/>
              <a:t>. </a:t>
            </a:r>
            <a:r>
              <a:rPr lang="en-US" sz="2000" dirty="0"/>
              <a:t>People infected with HIV have flu-like symptoms for the first two to four weeks, after which it develops into acute HIV.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HIV </a:t>
            </a:r>
            <a:r>
              <a:rPr lang="en-US" sz="2000" dirty="0"/>
              <a:t>normally progresses with stages, and since it affects the body's immune system, a person may showcase signs and symptoms of the disease that infects them.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A </a:t>
            </a:r>
            <a:r>
              <a:rPr lang="en-US" sz="2000" dirty="0"/>
              <a:t>test is normally administered when a person visits their doctor. There is no known cure for HIV; however, people infected are advised to maintain a healthy lifestyle for long life. The only drug issued after diagnosis is antiretroviral drugs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9597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9328" y="0"/>
            <a:ext cx="1147267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Elisa test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ELISA is an abbreviation for enzyme-linked immunoassay. It is a laboratory test done to establish an antibody in the blood of a person's 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body </a:t>
            </a:r>
            <a:r>
              <a:rPr lang="en-US" sz="2000" dirty="0"/>
              <a:t>(U.S. Department of Health and Human Services, 2021)</a:t>
            </a: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solidFill>
                  <a:srgbClr val="20212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test, a blood sample is needed; blood is drawn from a person's vein at the back of the hand or the elbow, then the blood is sent into the laboratory for tests of antibody or antigen linked to a specific enzyme. The test sample turns color when the substance being tested for is present. </a:t>
            </a:r>
            <a:endParaRPr lang="en-US" sz="2000" dirty="0" smtClean="0">
              <a:solidFill>
                <a:srgbClr val="202124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/>
              <a:t>Genital Herpes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Genital herpes is an STD caused by two types of viruses, the herpes simplex virus type 1 (HSV-1) and the herpes simplex virus type 2 (HSV-2</a:t>
            </a:r>
            <a:r>
              <a:rPr lang="en-US" sz="2000" dirty="0" smtClean="0"/>
              <a:t>) </a:t>
            </a:r>
            <a:r>
              <a:rPr lang="en-US" sz="2000" dirty="0"/>
              <a:t>(CDC, 2017)</a:t>
            </a:r>
            <a:r>
              <a:rPr lang="en-US" sz="2000" dirty="0" smtClean="0"/>
              <a:t>. </a:t>
            </a:r>
            <a:r>
              <a:rPr lang="en-US" sz="2000" dirty="0"/>
              <a:t>A person can get genital herpes by having oral, anal, or vaginal sex with a person that has the disease.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Most </a:t>
            </a:r>
            <a:r>
              <a:rPr lang="en-US" sz="2000" dirty="0"/>
              <a:t>people that are infected with genital herpes have no symptoms. However, some mild symptoms may present themselves. A person experiencing an outbreak may showcase flu-like symptoms such as a fever, body aches, and swollen glands.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Some </a:t>
            </a:r>
            <a:r>
              <a:rPr lang="en-US" sz="2000" dirty="0"/>
              <a:t>additional mild symptoms that might be present include painful sores. 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211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560" y="12680"/>
            <a:ext cx="11521440" cy="2344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blood test can be taken to the laboratory for analysis and looking for antibodies that might be present. Another way to test for herpes is taking a sample from the sores and testing. </a:t>
            </a:r>
            <a:endParaRPr lang="en-US" sz="2000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There </a:t>
            </a:r>
            <a:r>
              <a:rPr lang="en-US" sz="2000" dirty="0"/>
              <a:t>is no known cure for genital herpes; however, medications can be taken daily to treat outbreaks that may recur. Antiviral medications for herpes taken include </a:t>
            </a:r>
            <a:r>
              <a:rPr lang="en-US" sz="2000" dirty="0" err="1"/>
              <a:t>Zovirax</a:t>
            </a:r>
            <a:r>
              <a:rPr lang="en-US" sz="2000" dirty="0"/>
              <a:t> and Valtrex.   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9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2970" y="0"/>
            <a:ext cx="11449029" cy="3350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CDC. (2017, August 28). </a:t>
            </a:r>
            <a:r>
              <a:rPr lang="en-US" sz="2000" i="1" dirty="0"/>
              <a:t>Sexually Transmitted Diseases - Information from CDC</a:t>
            </a:r>
            <a:r>
              <a:rPr lang="en-US" sz="2000" dirty="0"/>
              <a:t>. </a:t>
            </a:r>
            <a:r>
              <a:rPr lang="en-US" sz="2000" dirty="0" err="1"/>
              <a:t>Www.Cdc.Gov</a:t>
            </a:r>
            <a:r>
              <a:rPr lang="en-US" sz="2000" dirty="0"/>
              <a:t>. https://www.cdc.gov/std/default.htm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U.S. Department of Health and Human Services. (2021, June 6). </a:t>
            </a:r>
            <a:r>
              <a:rPr lang="en-US" sz="2000" i="1" dirty="0"/>
              <a:t>ELISA blood test</a:t>
            </a:r>
            <a:r>
              <a:rPr lang="en-US" sz="2000" dirty="0"/>
              <a:t>. </a:t>
            </a:r>
            <a:r>
              <a:rPr lang="en-US" sz="2000" dirty="0" err="1"/>
              <a:t>Medlineplus.Gov</a:t>
            </a:r>
            <a:r>
              <a:rPr lang="en-US" sz="2000" dirty="0"/>
              <a:t>. https://medlineplus.gov/ency/article/003332.htm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US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2674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Status xmlns="71af3243-3dd4-4a8d-8c0d-dd76da1f02a5">Not started</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b385d60f68dd989dca1fdc827799d85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11b479caf7b199da365455750e457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6722C5-B529-4491-808D-2D5A0D242BA3}">
  <ds:schemaRefs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3199E8A-3253-45E5-B33A-F34129B7AA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D4C99-7793-446D-B40E-9C65086CB8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Travel design</Template>
  <TotalTime>0</TotalTime>
  <Words>671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Times New Roman</vt:lpstr>
      <vt:lpstr>Crop</vt:lpstr>
      <vt:lpstr>STIs and STDs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2021-07-06T05:47:13Z</dcterms:created>
  <dcterms:modified xsi:type="dcterms:W3CDTF">2021-07-06T06:25:30Z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